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8" r:id="rId4"/>
    <p:sldId id="259" r:id="rId5"/>
    <p:sldId id="260" r:id="rId6"/>
    <p:sldId id="262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5"/>
  </p:normalViewPr>
  <p:slideViewPr>
    <p:cSldViewPr snapToGrid="0" showGuides="1">
      <p:cViewPr>
        <p:scale>
          <a:sx n="125" d="100"/>
          <a:sy n="125" d="100"/>
        </p:scale>
        <p:origin x="48" y="144"/>
      </p:cViewPr>
      <p:guideLst>
        <p:guide orient="horz" pos="432"/>
        <p:guide pos="384"/>
        <p:guide pos="7296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28D07-EAA0-C440-99DD-C5513D3D6DF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3686-3103-9C43-A88B-5851A852305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hyperlink" Target="https://www.tiktok.com/@locaeclectic/video/7157173820535721262?is_from_webapp=v1&amp;item_id=715717382053572126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est Luxury Fashion Logos Explain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22"/>
          <a:stretch>
            <a:fillRect/>
          </a:stretch>
        </p:blipFill>
        <p:spPr bwMode="auto">
          <a:xfrm>
            <a:off x="-787400" y="156633"/>
            <a:ext cx="3414156" cy="6544733"/>
          </a:xfrm>
          <a:prstGeom prst="trapezoid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601119"/>
            <a:ext cx="11506200" cy="16557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4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The Smile of customers</a:t>
            </a:r>
            <a:endParaRPr lang="en-US" sz="4400" b="1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lang="en-US" sz="44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affected</a:t>
            </a:r>
            <a:r>
              <a:rPr lang="zh-CN" altLang="en-US" sz="44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lang="en-US" altLang="zh-CN" sz="44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by</a:t>
            </a:r>
            <a:r>
              <a:rPr lang="en-US" sz="44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 Brand Culture</a:t>
            </a:r>
            <a:endParaRPr lang="en-US" sz="4400" b="1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5" name="Picture 4" descr="Best Luxury Fashion Logos Explain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1" r="21"/>
          <a:stretch>
            <a:fillRect/>
          </a:stretch>
        </p:blipFill>
        <p:spPr bwMode="auto">
          <a:xfrm>
            <a:off x="9565244" y="156633"/>
            <a:ext cx="3414156" cy="6544733"/>
          </a:xfrm>
          <a:prstGeom prst="trapezoid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est Luxury Fashion Logos Explain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3" r="31739" b="64978"/>
          <a:stretch>
            <a:fillRect/>
          </a:stretch>
        </p:blipFill>
        <p:spPr bwMode="auto">
          <a:xfrm>
            <a:off x="4388922" y="156633"/>
            <a:ext cx="3414156" cy="2292086"/>
          </a:xfrm>
          <a:prstGeom prst="trapezoid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est Luxury Fashion Logos Explain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1" t="65043" r="32611" b="-65"/>
          <a:stretch>
            <a:fillRect/>
          </a:stretch>
        </p:blipFill>
        <p:spPr bwMode="auto">
          <a:xfrm>
            <a:off x="4388922" y="4409281"/>
            <a:ext cx="3414156" cy="2292086"/>
          </a:xfrm>
          <a:prstGeom prst="trapezoid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4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Interest From: A Tik Tok video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225" y="5148262"/>
            <a:ext cx="9099550" cy="1023938"/>
          </a:xfrm>
        </p:spPr>
        <p:txBody>
          <a:bodyPr anchor="ctr">
            <a:normAutofit fontScale="92500"/>
          </a:bodyPr>
          <a:lstStyle/>
          <a:p>
            <a:pPr marL="0" indent="0" algn="just"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video talking about how models switch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their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emotional status between different fashion brands (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link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2230438"/>
            <a:ext cx="46736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230438"/>
            <a:ext cx="5104434" cy="261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2108" y="1861106"/>
            <a:ext cx="1463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Balenciaga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9100" y="1861106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H&amp;M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/>
          <p:nvPr/>
        </p:nvSpPr>
        <p:spPr>
          <a:xfrm>
            <a:off x="609600" y="215900"/>
            <a:ext cx="101854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Preliminary Finding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0" y="1446840"/>
            <a:ext cx="5943600" cy="4593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22131"/>
          <a:stretch>
            <a:fillRect/>
          </a:stretch>
        </p:blipFill>
        <p:spPr>
          <a:xfrm>
            <a:off x="609600" y="845820"/>
            <a:ext cx="10972636" cy="5166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2228" y="929005"/>
            <a:ext cx="3933932" cy="52431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6" y="929004"/>
            <a:ext cx="2347372" cy="5243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61401"/>
            <a:ext cx="4267200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82481"/>
            <a:ext cx="10972800" cy="60930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685799"/>
            <a:ext cx="4094480" cy="54571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1204586"/>
            <a:ext cx="66548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0" y="3819525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Distance from ordinary consumers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0" y="3451225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Sign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3898900" y="2160270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Smile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898900" y="1791970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Sign-Vehicle</a:t>
            </a:r>
            <a:endParaRPr lang="en-US" b="1"/>
          </a:p>
        </p:txBody>
      </p:sp>
      <p:sp>
        <p:nvSpPr>
          <p:cNvPr id="9" name="Text Box 8"/>
          <p:cNvSpPr txBox="1"/>
          <p:nvPr/>
        </p:nvSpPr>
        <p:spPr>
          <a:xfrm>
            <a:off x="7797800" y="3819525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The facial expression in posts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797800" y="3451225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Interpretant</a:t>
            </a:r>
            <a:endParaRPr lang="en-US" b="1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98900" y="2528570"/>
            <a:ext cx="1949450" cy="11068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5801995" y="2555240"/>
            <a:ext cx="1995805" cy="1080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1949450" y="2806065"/>
            <a:ext cx="389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Symbolic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6572885" y="28975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Dicents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WPS Spreadsheets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TencentSans W7</vt:lpstr>
      <vt:lpstr>微软雅黑</vt:lpstr>
      <vt:lpstr>汉仪旗黑</vt:lpstr>
      <vt:lpstr>宋体</vt:lpstr>
      <vt:lpstr>Arial Unicode MS</vt:lpstr>
      <vt:lpstr>Calibri Light</vt:lpstr>
      <vt:lpstr>Helvetica Neue</vt:lpstr>
      <vt:lpstr>Calibri</vt:lpstr>
      <vt:lpstr>汉仪书宋二KW</vt:lpstr>
      <vt:lpstr>Office Theme</vt:lpstr>
      <vt:lpstr>PowerPoint 演示文稿</vt:lpstr>
      <vt:lpstr>Interest From: A Tik Tok video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肖 瀚韬</dc:creator>
  <cp:lastModifiedBy>Chic Han To</cp:lastModifiedBy>
  <cp:revision>2</cp:revision>
  <dcterms:created xsi:type="dcterms:W3CDTF">2022-12-22T23:58:58Z</dcterms:created>
  <dcterms:modified xsi:type="dcterms:W3CDTF">2022-12-22T23:58:58Z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421C7CBBEDE10D5142EFA463F2EADA80</vt:lpwstr>
  </property>
  <property fmtid="{D5CDD505-2E9C-101B-9397-08002B2CF9AE}" pid="3" name="KSOProductBuildVer">
    <vt:lpwstr>1033-4.6.1.7467</vt:lpwstr>
  </property>
</Properties>
</file>